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2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20562859843_0_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20562859843_0_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2056cfc088c_5_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" name="Google Shape;135;g2056cfc088c_5_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20562859843_0_2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4" name="Google Shape;144;g20562859843_0_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/>
              <a:t>Il protagonista del gioco potrà muoversi e saltare </a:t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g20562859843_0_3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" name="Google Shape;160;g20562859843_0_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20579ddb29e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20579ddb29e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20579ddb29e_0_4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Google Shape;65;g20579ddb29e_0_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20562859843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20562859843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20562859843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" name="Google Shape;88;g20562859843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20579ddb29e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" name="Google Shape;104;g20579ddb29e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g20579ddb29e_0_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" name="Google Shape;115;g20579ddb29e_0_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g20562859843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" name="Google Shape;121;g20562859843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/>
              <a:t>I funghi possono avere varie funzioni all’interno del gioco; ( espongo )</a:t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Relationship Id="rId4" Type="http://schemas.openxmlformats.org/officeDocument/2006/relationships/image" Target="../media/image9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6.png"/><Relationship Id="rId4" Type="http://schemas.openxmlformats.org/officeDocument/2006/relationships/image" Target="../media/image20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30.png"/><Relationship Id="rId4" Type="http://schemas.openxmlformats.org/officeDocument/2006/relationships/image" Target="../media/image28.png"/><Relationship Id="rId11" Type="http://schemas.openxmlformats.org/officeDocument/2006/relationships/image" Target="../media/image16.png"/><Relationship Id="rId10" Type="http://schemas.openxmlformats.org/officeDocument/2006/relationships/image" Target="../media/image14.png"/><Relationship Id="rId12" Type="http://schemas.openxmlformats.org/officeDocument/2006/relationships/image" Target="../media/image29.png"/><Relationship Id="rId9" Type="http://schemas.openxmlformats.org/officeDocument/2006/relationships/image" Target="../media/image23.png"/><Relationship Id="rId5" Type="http://schemas.openxmlformats.org/officeDocument/2006/relationships/image" Target="../media/image21.png"/><Relationship Id="rId6" Type="http://schemas.openxmlformats.org/officeDocument/2006/relationships/image" Target="../media/image22.png"/><Relationship Id="rId7" Type="http://schemas.openxmlformats.org/officeDocument/2006/relationships/image" Target="../media/image17.png"/><Relationship Id="rId8" Type="http://schemas.openxmlformats.org/officeDocument/2006/relationships/image" Target="../media/image25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0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9.png"/><Relationship Id="rId4" Type="http://schemas.openxmlformats.org/officeDocument/2006/relationships/image" Target="../media/image19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9.png"/><Relationship Id="rId4" Type="http://schemas.openxmlformats.org/officeDocument/2006/relationships/image" Target="../media/image11.png"/><Relationship Id="rId5" Type="http://schemas.openxmlformats.org/officeDocument/2006/relationships/image" Target="../media/image5.png"/><Relationship Id="rId6" Type="http://schemas.openxmlformats.org/officeDocument/2006/relationships/image" Target="../media/image27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8.png"/><Relationship Id="rId4" Type="http://schemas.openxmlformats.org/officeDocument/2006/relationships/image" Target="../media/image18.png"/><Relationship Id="rId5" Type="http://schemas.openxmlformats.org/officeDocument/2006/relationships/image" Target="../media/image3.png"/><Relationship Id="rId6" Type="http://schemas.openxmlformats.org/officeDocument/2006/relationships/image" Target="../media/image4.png"/><Relationship Id="rId7" Type="http://schemas.openxmlformats.org/officeDocument/2006/relationships/image" Target="../media/image6.png"/><Relationship Id="rId8" Type="http://schemas.openxmlformats.org/officeDocument/2006/relationships/image" Target="../media/image9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8.png"/><Relationship Id="rId4" Type="http://schemas.openxmlformats.org/officeDocument/2006/relationships/image" Target="../media/image18.png"/><Relationship Id="rId5" Type="http://schemas.openxmlformats.org/officeDocument/2006/relationships/image" Target="../media/image4.png"/><Relationship Id="rId6" Type="http://schemas.openxmlformats.org/officeDocument/2006/relationships/image" Target="../media/image9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7.png"/><Relationship Id="rId4" Type="http://schemas.openxmlformats.org/officeDocument/2006/relationships/image" Target="../media/image12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4.png"/><Relationship Id="rId4" Type="http://schemas.openxmlformats.org/officeDocument/2006/relationships/image" Target="../media/image13.png"/><Relationship Id="rId5" Type="http://schemas.openxmlformats.org/officeDocument/2006/relationships/image" Target="../media/image15.png"/><Relationship Id="rId6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14975" y="0"/>
            <a:ext cx="7274752" cy="4319724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p13"/>
          <p:cNvSpPr txBox="1"/>
          <p:nvPr/>
        </p:nvSpPr>
        <p:spPr>
          <a:xfrm>
            <a:off x="3282975" y="4008300"/>
            <a:ext cx="3000000" cy="5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38100" rtl="0" algn="l">
              <a:lnSpc>
                <a:spcPct val="12857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" sz="2100">
                <a:solidFill>
                  <a:schemeClr val="dk1"/>
                </a:solidFill>
                <a:highlight>
                  <a:schemeClr val="lt1"/>
                </a:highlight>
              </a:rPr>
              <a:t>PRESENTANO…</a:t>
            </a:r>
            <a:endParaRPr sz="2100">
              <a:solidFill>
                <a:schemeClr val="dk1"/>
              </a:solidFill>
              <a:highlight>
                <a:schemeClr val="lt1"/>
              </a:highlight>
            </a:endParaRPr>
          </a:p>
        </p:txBody>
      </p:sp>
      <p:pic>
        <p:nvPicPr>
          <p:cNvPr id="56" name="Google Shape;56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10800000">
            <a:off x="-12" y="3105150"/>
            <a:ext cx="2524125" cy="2038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7" name="Google Shape;57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619863" y="0"/>
            <a:ext cx="2524125" cy="2038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22"/>
          <p:cNvSpPr txBox="1"/>
          <p:nvPr>
            <p:ph type="title"/>
          </p:nvPr>
        </p:nvSpPr>
        <p:spPr>
          <a:xfrm>
            <a:off x="2978850" y="418800"/>
            <a:ext cx="31863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"/>
              <a:t>PIANTA SPECIALE</a:t>
            </a:r>
            <a:endParaRPr/>
          </a:p>
        </p:txBody>
      </p:sp>
      <p:pic>
        <p:nvPicPr>
          <p:cNvPr id="138" name="Google Shape;138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08125" y="1206050"/>
            <a:ext cx="2148250" cy="2265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22"/>
          <p:cNvSpPr txBox="1"/>
          <p:nvPr/>
        </p:nvSpPr>
        <p:spPr>
          <a:xfrm>
            <a:off x="2978850" y="4074975"/>
            <a:ext cx="3604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t" sz="2500"/>
              <a:t>Rende il giocatore invincibile per 15 secondi</a:t>
            </a:r>
            <a:endParaRPr b="1" sz="2500"/>
          </a:p>
        </p:txBody>
      </p:sp>
      <p:cxnSp>
        <p:nvCxnSpPr>
          <p:cNvPr id="140" name="Google Shape;140;p22"/>
          <p:cNvCxnSpPr>
            <a:stCxn id="138" idx="3"/>
          </p:cNvCxnSpPr>
          <p:nvPr/>
        </p:nvCxnSpPr>
        <p:spPr>
          <a:xfrm>
            <a:off x="3756375" y="2338550"/>
            <a:ext cx="1329000" cy="63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pic>
        <p:nvPicPr>
          <p:cNvPr id="141" name="Google Shape;141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650400" y="1630525"/>
            <a:ext cx="1422350" cy="1422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23"/>
          <p:cNvSpPr txBox="1"/>
          <p:nvPr>
            <p:ph type="title"/>
          </p:nvPr>
        </p:nvSpPr>
        <p:spPr>
          <a:xfrm>
            <a:off x="2652150" y="215925"/>
            <a:ext cx="5438700" cy="84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it" sz="2600"/>
              <a:t>PROTAGONISTA E COMANDI</a:t>
            </a:r>
            <a:endParaRPr sz="2600"/>
          </a:p>
        </p:txBody>
      </p:sp>
      <p:pic>
        <p:nvPicPr>
          <p:cNvPr id="147" name="Google Shape;147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07400" y="1235900"/>
            <a:ext cx="1732575" cy="25476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48" name="Google Shape;148;p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40650" y="1235900"/>
            <a:ext cx="1797075" cy="2547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9" name="Google Shape;149;p2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858075" y="1906475"/>
            <a:ext cx="952500" cy="952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0" name="Google Shape;150;p2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353412" y="953963"/>
            <a:ext cx="952500" cy="952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1" name="Google Shape;151;p2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928675" y="1906475"/>
            <a:ext cx="952500" cy="952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2" name="Google Shape;152;p2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739975" y="3700225"/>
            <a:ext cx="952500" cy="952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3" name="Google Shape;153;p23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4895250" y="3700226"/>
            <a:ext cx="952500" cy="952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4" name="Google Shape;154;p23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4353400" y="2858975"/>
            <a:ext cx="952500" cy="952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55" name="Google Shape;155;p23"/>
          <p:cNvCxnSpPr/>
          <p:nvPr/>
        </p:nvCxnSpPr>
        <p:spPr>
          <a:xfrm>
            <a:off x="3628750" y="2893575"/>
            <a:ext cx="24018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156" name="Google Shape;156;p23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6774750" y="1619250"/>
            <a:ext cx="952500" cy="952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7" name="Google Shape;157;p23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6774750" y="2747725"/>
            <a:ext cx="952500" cy="952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24"/>
          <p:cNvSpPr txBox="1"/>
          <p:nvPr>
            <p:ph type="title"/>
          </p:nvPr>
        </p:nvSpPr>
        <p:spPr>
          <a:xfrm>
            <a:off x="3752250" y="445025"/>
            <a:ext cx="16395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/>
              <a:t>CREDITS</a:t>
            </a:r>
            <a:endParaRPr/>
          </a:p>
        </p:txBody>
      </p:sp>
      <p:sp>
        <p:nvSpPr>
          <p:cNvPr id="163" name="Google Shape;163;p24"/>
          <p:cNvSpPr txBox="1"/>
          <p:nvPr>
            <p:ph idx="1" type="body"/>
          </p:nvPr>
        </p:nvSpPr>
        <p:spPr>
          <a:xfrm>
            <a:off x="311700" y="1152475"/>
            <a:ext cx="8520600" cy="3922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 fontScale="70000" lnSpcReduction="1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t"/>
              <a:t>-Pietro Poidomani-</a:t>
            </a:r>
            <a:endParaRPr b="1"/>
          </a:p>
          <a:p>
            <a:pPr indent="0" lvl="0" marL="0" rtl="0" algn="ctr">
              <a:spcBef>
                <a:spcPts val="1200"/>
              </a:spcBef>
              <a:spcAft>
                <a:spcPts val="0"/>
              </a:spcAft>
              <a:buNone/>
            </a:pPr>
            <a:r>
              <a:rPr b="1" lang="it"/>
              <a:t>-Francesco Degno-</a:t>
            </a:r>
            <a:endParaRPr b="1"/>
          </a:p>
          <a:p>
            <a:pPr indent="0" lvl="0" marL="0" rtl="0" algn="ctr">
              <a:spcBef>
                <a:spcPts val="1200"/>
              </a:spcBef>
              <a:spcAft>
                <a:spcPts val="0"/>
              </a:spcAft>
              <a:buNone/>
            </a:pPr>
            <a:r>
              <a:rPr b="1" lang="it"/>
              <a:t>-Matin Nazir-</a:t>
            </a:r>
            <a:endParaRPr b="1"/>
          </a:p>
          <a:p>
            <a:pPr indent="0" lvl="0" marL="0" rtl="0" algn="ctr">
              <a:spcBef>
                <a:spcPts val="1200"/>
              </a:spcBef>
              <a:spcAft>
                <a:spcPts val="0"/>
              </a:spcAft>
              <a:buNone/>
            </a:pPr>
            <a:r>
              <a:rPr b="1" lang="it"/>
              <a:t>-Nicolò Andriolo-</a:t>
            </a:r>
            <a:endParaRPr b="1"/>
          </a:p>
          <a:p>
            <a:pPr indent="0" lvl="0" marL="0" rtl="0" algn="ctr">
              <a:spcBef>
                <a:spcPts val="1200"/>
              </a:spcBef>
              <a:spcAft>
                <a:spcPts val="0"/>
              </a:spcAft>
              <a:buNone/>
            </a:pPr>
            <a:r>
              <a:rPr b="1" lang="it"/>
              <a:t>-Mattia Macrì-</a:t>
            </a:r>
            <a:endParaRPr b="1"/>
          </a:p>
          <a:p>
            <a:pPr indent="0" lvl="0" marL="0" rtl="0" algn="ctr">
              <a:spcBef>
                <a:spcPts val="1200"/>
              </a:spcBef>
              <a:spcAft>
                <a:spcPts val="0"/>
              </a:spcAft>
              <a:buNone/>
            </a:pPr>
            <a:r>
              <a:rPr b="1" lang="it"/>
              <a:t>-Vito Paternò-</a:t>
            </a:r>
            <a:endParaRPr b="1"/>
          </a:p>
          <a:p>
            <a:pPr indent="0" lvl="0" marL="0" rtl="0" algn="ctr">
              <a:spcBef>
                <a:spcPts val="1200"/>
              </a:spcBef>
              <a:spcAft>
                <a:spcPts val="0"/>
              </a:spcAft>
              <a:buNone/>
            </a:pPr>
            <a:r>
              <a:rPr b="1" lang="it"/>
              <a:t>-Gabriele Delia-</a:t>
            </a:r>
            <a:endParaRPr b="1"/>
          </a:p>
          <a:p>
            <a:pPr indent="0" lvl="0" marL="0" rtl="0" algn="ctr">
              <a:spcBef>
                <a:spcPts val="1200"/>
              </a:spcBef>
              <a:spcAft>
                <a:spcPts val="0"/>
              </a:spcAft>
              <a:buNone/>
            </a:pPr>
            <a:r>
              <a:rPr b="1" lang="it"/>
              <a:t>-Giada Puliatti-</a:t>
            </a:r>
            <a:endParaRPr b="1"/>
          </a:p>
          <a:p>
            <a:pPr indent="0" lvl="0" marL="0" rtl="0" algn="ctr">
              <a:spcBef>
                <a:spcPts val="1200"/>
              </a:spcBef>
              <a:spcAft>
                <a:spcPts val="0"/>
              </a:spcAft>
              <a:buNone/>
            </a:pPr>
            <a:r>
              <a:rPr b="1" lang="it"/>
              <a:t>-Stefano Frenda-</a:t>
            </a:r>
            <a:endParaRPr b="1"/>
          </a:p>
          <a:p>
            <a:pPr indent="0" lvl="0" marL="0" rtl="0" algn="ctr">
              <a:spcBef>
                <a:spcPts val="1200"/>
              </a:spcBef>
              <a:spcAft>
                <a:spcPts val="0"/>
              </a:spcAft>
              <a:buNone/>
            </a:pPr>
            <a:r>
              <a:rPr b="1" lang="it"/>
              <a:t>     UN RINGRAZIAMENTO SPECIALE A MICHELE BELLAVIA </a:t>
            </a:r>
            <a:endParaRPr b="1"/>
          </a:p>
          <a:p>
            <a:pPr indent="0" lvl="0" marL="0" rtl="0" algn="ctr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64" name="Google Shape;164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91750" y="1499325"/>
            <a:ext cx="4066376" cy="27838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65" name="Google Shape;165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314125" y="1499325"/>
            <a:ext cx="4066376" cy="27838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Google Shape;62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98800" y="152400"/>
            <a:ext cx="7277949" cy="48386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Google Shape;67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52650" y="152400"/>
            <a:ext cx="4838700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6"/>
          <p:cNvSpPr txBox="1"/>
          <p:nvPr>
            <p:ph type="ctrTitle"/>
          </p:nvPr>
        </p:nvSpPr>
        <p:spPr>
          <a:xfrm>
            <a:off x="311708" y="157350"/>
            <a:ext cx="8520600" cy="2052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"/>
              <a:t>THE LAST SEED</a:t>
            </a:r>
            <a:endParaRPr/>
          </a:p>
        </p:txBody>
      </p:sp>
      <p:pic>
        <p:nvPicPr>
          <p:cNvPr id="73" name="Google Shape;73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851399" y="0"/>
            <a:ext cx="2292600" cy="1851382"/>
          </a:xfrm>
          <a:prstGeom prst="rect">
            <a:avLst/>
          </a:prstGeom>
          <a:noFill/>
          <a:ln>
            <a:noFill/>
          </a:ln>
        </p:spPr>
      </p:pic>
      <p:pic>
        <p:nvPicPr>
          <p:cNvPr id="74" name="Google Shape;74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58075" y="1682525"/>
            <a:ext cx="2827850" cy="32730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7"/>
          <p:cNvSpPr txBox="1"/>
          <p:nvPr>
            <p:ph idx="1" type="body"/>
          </p:nvPr>
        </p:nvSpPr>
        <p:spPr>
          <a:xfrm>
            <a:off x="257750" y="225750"/>
            <a:ext cx="5236500" cy="497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b="1" lang="it"/>
              <a:t>PLATFORM 2D A SCORRIMENTO LATERALE</a:t>
            </a:r>
            <a:endParaRPr b="1"/>
          </a:p>
        </p:txBody>
      </p:sp>
      <p:sp>
        <p:nvSpPr>
          <p:cNvPr id="80" name="Google Shape;80;p17"/>
          <p:cNvSpPr txBox="1"/>
          <p:nvPr/>
        </p:nvSpPr>
        <p:spPr>
          <a:xfrm>
            <a:off x="257750" y="1150300"/>
            <a:ext cx="3945300" cy="118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-317500" lvl="0" marL="457200" rtl="0" algn="ctr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b="1" lang="it" sz="2000"/>
              <a:t>F</a:t>
            </a:r>
            <a:r>
              <a:rPr b="1" lang="it" sz="2000"/>
              <a:t>ATTI STRADA TRA LE FRONDE DEL GRANDE ALBERO CADUTO</a:t>
            </a:r>
            <a:endParaRPr b="1" sz="2000"/>
          </a:p>
          <a:p>
            <a:pPr indent="-355600" lvl="0" marL="457200" rtl="0" algn="ctr">
              <a:spcBef>
                <a:spcPts val="0"/>
              </a:spcBef>
              <a:spcAft>
                <a:spcPts val="0"/>
              </a:spcAft>
              <a:buSzPts val="2000"/>
              <a:buChar char="-"/>
            </a:pPr>
            <a:r>
              <a:rPr b="1" lang="it" sz="2000"/>
              <a:t>RAGGIUNGI LE SUE RADICI</a:t>
            </a:r>
            <a:endParaRPr b="1" sz="2000"/>
          </a:p>
          <a:p>
            <a:pPr indent="-355600" lvl="0" marL="457200" rtl="0" algn="ctr">
              <a:spcBef>
                <a:spcPts val="0"/>
              </a:spcBef>
              <a:spcAft>
                <a:spcPts val="0"/>
              </a:spcAft>
              <a:buSzPts val="2000"/>
              <a:buChar char="-"/>
            </a:pPr>
            <a:r>
              <a:rPr b="1" lang="it" sz="2000"/>
              <a:t>PIANTA L’ALBERO</a:t>
            </a:r>
            <a:endParaRPr b="1" sz="2000"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it"/>
              <a:t>          </a:t>
            </a:r>
            <a:r>
              <a:rPr b="1" lang="it" sz="1800">
                <a:solidFill>
                  <a:srgbClr val="980000"/>
                </a:solidFill>
              </a:rPr>
              <a:t>  </a:t>
            </a:r>
            <a:endParaRPr b="1" sz="1800">
              <a:solidFill>
                <a:srgbClr val="980000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81" name="Google Shape;81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10800000">
            <a:off x="449" y="3297700"/>
            <a:ext cx="2242250" cy="1810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2" name="Google Shape;82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50450" y="1666388"/>
            <a:ext cx="1049075" cy="1810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3" name="Google Shape;83;p1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080913" y="2913113"/>
            <a:ext cx="1545973" cy="1943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4" name="Google Shape;84;p1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489725" y="905750"/>
            <a:ext cx="2460153" cy="1181700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7"/>
          <p:cNvSpPr txBox="1"/>
          <p:nvPr/>
        </p:nvSpPr>
        <p:spPr>
          <a:xfrm>
            <a:off x="3689825" y="3977925"/>
            <a:ext cx="3066000" cy="683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000">
              <a:solidFill>
                <a:srgbClr val="FF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it" sz="2000">
                <a:solidFill>
                  <a:srgbClr val="FF0000"/>
                </a:solidFill>
              </a:rPr>
              <a:t>RACCOGLILI TUTTI</a:t>
            </a:r>
            <a:endParaRPr b="1" sz="2000">
              <a:solidFill>
                <a:srgbClr val="FF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it" sz="2000">
                <a:solidFill>
                  <a:srgbClr val="FF0000"/>
                </a:solidFill>
              </a:rPr>
              <a:t>MA STA ATTENTO!</a:t>
            </a:r>
            <a:endParaRPr b="1" sz="2000">
              <a:solidFill>
                <a:srgbClr val="FF0000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it"/>
              <a:t>          </a:t>
            </a:r>
            <a:r>
              <a:rPr b="1" lang="it" sz="1800">
                <a:solidFill>
                  <a:srgbClr val="980000"/>
                </a:solidFill>
              </a:rPr>
              <a:t>  </a:t>
            </a:r>
            <a:endParaRPr b="1" sz="1800">
              <a:solidFill>
                <a:srgbClr val="980000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8"/>
          <p:cNvSpPr txBox="1"/>
          <p:nvPr>
            <p:ph type="title"/>
          </p:nvPr>
        </p:nvSpPr>
        <p:spPr>
          <a:xfrm>
            <a:off x="311700" y="294375"/>
            <a:ext cx="8520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it" sz="4020"/>
              <a:t>NEMICI</a:t>
            </a:r>
            <a:endParaRPr sz="4020"/>
          </a:p>
        </p:txBody>
      </p:sp>
      <p:sp>
        <p:nvSpPr>
          <p:cNvPr id="91" name="Google Shape;91;p18"/>
          <p:cNvSpPr txBox="1"/>
          <p:nvPr>
            <p:ph idx="1" type="body"/>
          </p:nvPr>
        </p:nvSpPr>
        <p:spPr>
          <a:xfrm>
            <a:off x="5610963" y="2340300"/>
            <a:ext cx="608700" cy="462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b="1" lang="it" sz="1500"/>
              <a:t>Ape</a:t>
            </a:r>
            <a:endParaRPr b="1" sz="1500"/>
          </a:p>
        </p:txBody>
      </p:sp>
      <p:sp>
        <p:nvSpPr>
          <p:cNvPr id="92" name="Google Shape;92;p18"/>
          <p:cNvSpPr txBox="1"/>
          <p:nvPr/>
        </p:nvSpPr>
        <p:spPr>
          <a:xfrm>
            <a:off x="229324" y="2381300"/>
            <a:ext cx="1613700" cy="4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t" sz="1500"/>
              <a:t>Formica rossa</a:t>
            </a:r>
            <a:endParaRPr b="1" sz="1500"/>
          </a:p>
        </p:txBody>
      </p:sp>
      <p:sp>
        <p:nvSpPr>
          <p:cNvPr id="93" name="Google Shape;93;p18"/>
          <p:cNvSpPr txBox="1"/>
          <p:nvPr/>
        </p:nvSpPr>
        <p:spPr>
          <a:xfrm>
            <a:off x="6924050" y="2393525"/>
            <a:ext cx="1233900" cy="4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it" sz="1500"/>
              <a:t>Scoiattolo</a:t>
            </a:r>
            <a:endParaRPr b="1" sz="1500"/>
          </a:p>
        </p:txBody>
      </p:sp>
      <p:sp>
        <p:nvSpPr>
          <p:cNvPr id="94" name="Google Shape;94;p18"/>
          <p:cNvSpPr txBox="1"/>
          <p:nvPr/>
        </p:nvSpPr>
        <p:spPr>
          <a:xfrm>
            <a:off x="4136700" y="4402575"/>
            <a:ext cx="870600" cy="4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it" sz="1500"/>
              <a:t>Termite</a:t>
            </a:r>
            <a:endParaRPr b="1" sz="1500"/>
          </a:p>
        </p:txBody>
      </p:sp>
      <p:pic>
        <p:nvPicPr>
          <p:cNvPr id="95" name="Google Shape;95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71476" y="1103342"/>
            <a:ext cx="929401" cy="1273121"/>
          </a:xfrm>
          <a:prstGeom prst="rect">
            <a:avLst/>
          </a:prstGeom>
          <a:noFill/>
          <a:ln>
            <a:noFill/>
          </a:ln>
        </p:spPr>
      </p:pic>
      <p:pic>
        <p:nvPicPr>
          <p:cNvPr id="96" name="Google Shape;96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14101" y="867075"/>
            <a:ext cx="1482430" cy="1330202"/>
          </a:xfrm>
          <a:prstGeom prst="rect">
            <a:avLst/>
          </a:prstGeom>
          <a:noFill/>
          <a:ln>
            <a:noFill/>
          </a:ln>
        </p:spPr>
      </p:pic>
      <p:pic>
        <p:nvPicPr>
          <p:cNvPr id="97" name="Google Shape;97;p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823325" y="912675"/>
            <a:ext cx="1613850" cy="1435251"/>
          </a:xfrm>
          <a:prstGeom prst="rect">
            <a:avLst/>
          </a:prstGeom>
          <a:noFill/>
          <a:ln>
            <a:noFill/>
          </a:ln>
        </p:spPr>
      </p:pic>
      <p:pic>
        <p:nvPicPr>
          <p:cNvPr id="98" name="Google Shape;98;p18"/>
          <p:cNvPicPr preferRelativeResize="0"/>
          <p:nvPr/>
        </p:nvPicPr>
        <p:blipFill rotWithShape="1">
          <a:blip r:embed="rId6">
            <a:alphaModFix/>
          </a:blip>
          <a:srcRect b="0" l="-8020" r="8019" t="0"/>
          <a:stretch/>
        </p:blipFill>
        <p:spPr>
          <a:xfrm>
            <a:off x="4066850" y="2111038"/>
            <a:ext cx="870599" cy="2190387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18"/>
          <p:cNvSpPr txBox="1"/>
          <p:nvPr/>
        </p:nvSpPr>
        <p:spPr>
          <a:xfrm>
            <a:off x="2353425" y="2388950"/>
            <a:ext cx="1482300" cy="4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it" sz="1500"/>
              <a:t>Formica blu</a:t>
            </a:r>
            <a:endParaRPr b="1" sz="1500"/>
          </a:p>
        </p:txBody>
      </p:sp>
      <p:pic>
        <p:nvPicPr>
          <p:cNvPr id="100" name="Google Shape;100;p18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422238" y="1074825"/>
            <a:ext cx="971094" cy="13301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" name="Google Shape;101;p18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 rot="5400000">
            <a:off x="7073399" y="3146575"/>
            <a:ext cx="2242250" cy="1810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1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/>
              <a:t>COME SI UCCIDONO?</a:t>
            </a:r>
            <a:endParaRPr/>
          </a:p>
        </p:txBody>
      </p:sp>
      <p:sp>
        <p:nvSpPr>
          <p:cNvPr id="107" name="Google Shape;107;p1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77500" lnSpcReduction="2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 sz="2316"/>
              <a:t>SALTANDOCI SOPRA DIVERSE VOLTE IN BASE AL NEMICO</a:t>
            </a:r>
            <a:endParaRPr sz="2316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it"/>
              <a:t>            </a:t>
            </a:r>
            <a:r>
              <a:rPr b="1" lang="it" sz="2551"/>
              <a:t> 1 VOLTA                                                                        3 VOLTE</a:t>
            </a:r>
            <a:endParaRPr b="1" sz="2551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it"/>
              <a:t>  </a:t>
            </a:r>
            <a:endParaRPr/>
          </a:p>
        </p:txBody>
      </p:sp>
      <p:pic>
        <p:nvPicPr>
          <p:cNvPr id="108" name="Google Shape;108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42703" y="2336510"/>
            <a:ext cx="956600" cy="131040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" name="Google Shape;109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388925" y="2336510"/>
            <a:ext cx="1460377" cy="13104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" name="Google Shape;110;p1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670650" y="1810721"/>
            <a:ext cx="938800" cy="23619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" name="Google Shape;111;p1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rot="10800000">
            <a:off x="450" y="3598750"/>
            <a:ext cx="1963825" cy="1585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" name="Google Shape;112;p1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846274" y="0"/>
            <a:ext cx="2242250" cy="1810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" name="Google Shape;117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52975" y="283325"/>
            <a:ext cx="4792825" cy="3552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" name="Google Shape;118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295975" y="2325625"/>
            <a:ext cx="4527974" cy="2546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21"/>
          <p:cNvSpPr txBox="1"/>
          <p:nvPr/>
        </p:nvSpPr>
        <p:spPr>
          <a:xfrm>
            <a:off x="752275" y="2532650"/>
            <a:ext cx="1535100" cy="8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t" sz="2000"/>
              <a:t>Fungo checkpoint</a:t>
            </a:r>
            <a:endParaRPr b="1" sz="2000"/>
          </a:p>
        </p:txBody>
      </p:sp>
      <p:sp>
        <p:nvSpPr>
          <p:cNvPr id="124" name="Google Shape;124;p21"/>
          <p:cNvSpPr txBox="1"/>
          <p:nvPr/>
        </p:nvSpPr>
        <p:spPr>
          <a:xfrm>
            <a:off x="3788125" y="2571750"/>
            <a:ext cx="1626900" cy="8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t" sz="2000"/>
              <a:t>Fungo velenoso</a:t>
            </a:r>
            <a:endParaRPr b="1" sz="2000"/>
          </a:p>
        </p:txBody>
      </p:sp>
      <p:pic>
        <p:nvPicPr>
          <p:cNvPr id="125" name="Google Shape;125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623800" y="921575"/>
            <a:ext cx="2158800" cy="1965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" name="Google Shape;126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60425" y="998750"/>
            <a:ext cx="1759725" cy="1810725"/>
          </a:xfrm>
          <a:prstGeom prst="rect">
            <a:avLst/>
          </a:prstGeom>
          <a:noFill/>
          <a:ln>
            <a:noFill/>
          </a:ln>
        </p:spPr>
      </p:pic>
      <p:sp>
        <p:nvSpPr>
          <p:cNvPr id="127" name="Google Shape;127;p21"/>
          <p:cNvSpPr txBox="1"/>
          <p:nvPr/>
        </p:nvSpPr>
        <p:spPr>
          <a:xfrm>
            <a:off x="6630600" y="2147900"/>
            <a:ext cx="1535100" cy="147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t" sz="2000"/>
              <a:t>Fungo rimbalzoso</a:t>
            </a:r>
            <a:endParaRPr b="1" sz="2000"/>
          </a:p>
        </p:txBody>
      </p:sp>
      <p:pic>
        <p:nvPicPr>
          <p:cNvPr id="128" name="Google Shape;128;p2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630596" y="1238328"/>
            <a:ext cx="1535100" cy="187110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9" name="Google Shape;129;p2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rot="10800000">
            <a:off x="-1" y="3250850"/>
            <a:ext cx="2343700" cy="1892650"/>
          </a:xfrm>
          <a:prstGeom prst="rect">
            <a:avLst/>
          </a:prstGeom>
          <a:noFill/>
          <a:ln>
            <a:noFill/>
          </a:ln>
        </p:spPr>
      </p:pic>
      <p:sp>
        <p:nvSpPr>
          <p:cNvPr id="130" name="Google Shape;130;p2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it" sz="4020"/>
              <a:t>FUNGHI</a:t>
            </a:r>
            <a:endParaRPr sz="4020"/>
          </a:p>
        </p:txBody>
      </p:sp>
      <p:sp>
        <p:nvSpPr>
          <p:cNvPr id="131" name="Google Shape;131;p21"/>
          <p:cNvSpPr txBox="1"/>
          <p:nvPr/>
        </p:nvSpPr>
        <p:spPr>
          <a:xfrm>
            <a:off x="5003525" y="3896975"/>
            <a:ext cx="1626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"/>
              <a:t>Me lo mangerei :3</a:t>
            </a:r>
            <a:endParaRPr/>
          </a:p>
        </p:txBody>
      </p:sp>
      <p:cxnSp>
        <p:nvCxnSpPr>
          <p:cNvPr id="132" name="Google Shape;132;p21"/>
          <p:cNvCxnSpPr/>
          <p:nvPr/>
        </p:nvCxnSpPr>
        <p:spPr>
          <a:xfrm flipH="1" rot="10800000">
            <a:off x="5935150" y="3030875"/>
            <a:ext cx="761100" cy="9186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